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6BCA8-4C60-4A5A-956B-2A76DAC66408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D4DED-6111-4286-BAC8-8A5D4CE746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60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943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13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17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5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82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6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126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17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30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68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2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2A5E-AD25-47E0-9913-BC7E6E26907D}" type="datetimeFigureOut">
              <a:rPr lang="en-CA" smtClean="0"/>
              <a:t>24/04/2013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780D4-613C-4C76-846C-D7ECFEBB0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628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19" y="314711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Samsung Galaxy </a:t>
            </a:r>
          </a:p>
          <a:p>
            <a:pPr algn="ctr"/>
            <a:r>
              <a:rPr lang="en-C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s3</a:t>
            </a:r>
            <a:endParaRPr lang="en-CA" sz="2800" dirty="0">
              <a:solidFill>
                <a:schemeClr val="tx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328903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IPhone 5</a:t>
            </a:r>
            <a:endParaRPr lang="en-CA" sz="2800" dirty="0">
              <a:solidFill>
                <a:schemeClr val="tx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924985"/>
            <a:ext cx="3812843" cy="3702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885" y="1777990"/>
            <a:ext cx="4146437" cy="405480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49999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6173" y="1542798"/>
            <a:ext cx="50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VS.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56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51820" y="-4735"/>
            <a:ext cx="3059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atin typeface="Lucida Bright" pitchFamily="18" charset="0"/>
              </a:rPr>
              <a:t>IPhone</a:t>
            </a:r>
            <a:r>
              <a:rPr lang="en-CA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 </a:t>
            </a:r>
            <a:r>
              <a:rPr lang="en-CA" sz="4400" dirty="0" smtClean="0">
                <a:latin typeface="Lucida Bright" pitchFamily="18" charset="0"/>
              </a:rPr>
              <a:t>5</a:t>
            </a:r>
            <a:endParaRPr lang="en-CA" sz="4400" dirty="0">
              <a:latin typeface="Lucida Bright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764706"/>
            <a:ext cx="4499992" cy="4768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Lucida Bright" pitchFamily="18" charset="0"/>
              </a:rPr>
              <a:t>Pros</a:t>
            </a:r>
            <a:endParaRPr lang="en-CA" sz="2400" dirty="0">
              <a:latin typeface="Lucida Bright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-90264" y="1226371"/>
            <a:ext cx="9234264" cy="15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5536" y="1556792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-Light weight</a:t>
            </a:r>
          </a:p>
          <a:p>
            <a:r>
              <a:rPr lang="en-CA" sz="2000" dirty="0" smtClean="0"/>
              <a:t>-Effectively </a:t>
            </a:r>
            <a:r>
              <a:rPr lang="en-CA" sz="2000" dirty="0"/>
              <a:t>global 4G/LTE </a:t>
            </a:r>
            <a:r>
              <a:rPr lang="en-CA" sz="2000" dirty="0" smtClean="0"/>
              <a:t>support</a:t>
            </a:r>
          </a:p>
          <a:p>
            <a:r>
              <a:rPr lang="en-CA" sz="2000" dirty="0" smtClean="0"/>
              <a:t>-Siri integration, Apple's </a:t>
            </a:r>
            <a:r>
              <a:rPr lang="en-CA" sz="2000" dirty="0"/>
              <a:t>new </a:t>
            </a:r>
            <a:r>
              <a:rPr lang="en-CA" sz="2000" dirty="0" smtClean="0"/>
              <a:t>Assistant (a </a:t>
            </a:r>
            <a:r>
              <a:rPr lang="en-CA" sz="2000" dirty="0"/>
              <a:t>voice recognizing personal </a:t>
            </a:r>
            <a:r>
              <a:rPr lang="en-CA" sz="2000" dirty="0" smtClean="0"/>
              <a:t>assistant)</a:t>
            </a:r>
          </a:p>
          <a:p>
            <a:r>
              <a:rPr lang="en-CA" sz="2000" dirty="0" smtClean="0"/>
              <a:t>-Fingerprint resistant</a:t>
            </a:r>
          </a:p>
          <a:p>
            <a:r>
              <a:rPr lang="en-CA" sz="2000" dirty="0" smtClean="0"/>
              <a:t>-Faster processor</a:t>
            </a:r>
          </a:p>
          <a:p>
            <a:r>
              <a:rPr lang="en-CA" sz="2000" dirty="0"/>
              <a:t>-High Resolution Screen </a:t>
            </a:r>
            <a:endParaRPr lang="en-CA" sz="2000" dirty="0" smtClean="0"/>
          </a:p>
          <a:p>
            <a:r>
              <a:rPr lang="en-CA" sz="2000" dirty="0" smtClean="0"/>
              <a:t>-Large screen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99992" y="764706"/>
            <a:ext cx="464400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latin typeface="Lucida Bright" pitchFamily="18" charset="0"/>
              </a:rPr>
              <a:t>Cons</a:t>
            </a:r>
            <a:endParaRPr lang="en-CA" sz="2400" dirty="0">
              <a:latin typeface="Lucida Bright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9992" y="764706"/>
            <a:ext cx="0" cy="6192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76470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32040" y="1484784"/>
            <a:ext cx="3384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-Short battery life</a:t>
            </a:r>
          </a:p>
          <a:p>
            <a:r>
              <a:rPr lang="en-CA" sz="2000" dirty="0" smtClean="0"/>
              <a:t>-Lack of signals- to send messages/calls</a:t>
            </a:r>
          </a:p>
          <a:p>
            <a:r>
              <a:rPr lang="en-CA" sz="2000" dirty="0" smtClean="0"/>
              <a:t>-Need new adapter or dock from IPhone 4S</a:t>
            </a:r>
          </a:p>
          <a:p>
            <a:r>
              <a:rPr lang="en-CA" sz="2000" dirty="0" smtClean="0"/>
              <a:t>-No new features from IPhone 4S</a:t>
            </a:r>
          </a:p>
          <a:p>
            <a:r>
              <a:rPr lang="en-CA" sz="2000" dirty="0" smtClean="0"/>
              <a:t>-Easy to scratch/crack</a:t>
            </a:r>
          </a:p>
          <a:p>
            <a:r>
              <a:rPr lang="en-CA" sz="2000" dirty="0" smtClean="0"/>
              <a:t>-Doesn’t have </a:t>
            </a:r>
            <a:r>
              <a:rPr lang="en-CA" sz="2000" dirty="0" err="1"/>
              <a:t>S</a:t>
            </a:r>
            <a:r>
              <a:rPr lang="en-CA" sz="2000" dirty="0" err="1" smtClean="0"/>
              <a:t>im</a:t>
            </a:r>
            <a:r>
              <a:rPr lang="en-CA" sz="2000" dirty="0" smtClean="0"/>
              <a:t> card slot</a:t>
            </a:r>
          </a:p>
          <a:p>
            <a:r>
              <a:rPr lang="en-CA" sz="2000" dirty="0" smtClean="0"/>
              <a:t>-Problems with headphone jack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1673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2385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latin typeface="Lucida Bright" pitchFamily="18" charset="0"/>
              </a:rPr>
              <a:t>Samsung Galaxy </a:t>
            </a:r>
          </a:p>
          <a:p>
            <a:pPr algn="ctr"/>
            <a:r>
              <a:rPr lang="en-CA" sz="3600" dirty="0" smtClean="0">
                <a:latin typeface="Lucida Bright" pitchFamily="18" charset="0"/>
              </a:rPr>
              <a:t>s3</a:t>
            </a:r>
            <a:endParaRPr lang="en-CA" sz="3600" dirty="0">
              <a:latin typeface="Lucida Bright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2271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222714"/>
            <a:ext cx="91440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Lucida Bright" pitchFamily="18" charset="0"/>
              </a:rPr>
              <a:t>		Pros                                           Cons</a:t>
            </a:r>
          </a:p>
          <a:p>
            <a:pPr algn="ctr"/>
            <a:endParaRPr lang="en-CA" sz="2000" dirty="0">
              <a:latin typeface="Lucida Bright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222714"/>
            <a:ext cx="0" cy="5518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99215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60" y="2211473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</a:t>
            </a:r>
            <a:r>
              <a:rPr lang="en-CA" sz="2000" dirty="0"/>
              <a:t>L</a:t>
            </a:r>
            <a:r>
              <a:rPr lang="en-CA" sz="2000" dirty="0" smtClean="0"/>
              <a:t>ong battery life</a:t>
            </a:r>
          </a:p>
          <a:p>
            <a:r>
              <a:rPr lang="en-CA" sz="2000" dirty="0" smtClean="0"/>
              <a:t>-Light</a:t>
            </a:r>
          </a:p>
          <a:p>
            <a:r>
              <a:rPr lang="en-CA" sz="2000" dirty="0" smtClean="0"/>
              <a:t>-Large screen</a:t>
            </a:r>
          </a:p>
          <a:p>
            <a:r>
              <a:rPr lang="en-CA" sz="2000" dirty="0" smtClean="0"/>
              <a:t>-Data monitor</a:t>
            </a:r>
          </a:p>
          <a:p>
            <a:r>
              <a:rPr lang="en-CA" sz="2000" dirty="0" smtClean="0"/>
              <a:t>-Voice control</a:t>
            </a:r>
          </a:p>
          <a:p>
            <a:r>
              <a:rPr lang="en-CA" sz="2000" dirty="0" smtClean="0"/>
              <a:t>-File manager</a:t>
            </a:r>
            <a:endParaRPr lang="en-CA" sz="2000" dirty="0" smtClean="0"/>
          </a:p>
          <a:p>
            <a:r>
              <a:rPr lang="en-CA" sz="2000" dirty="0" smtClean="0"/>
              <a:t>-Removable </a:t>
            </a:r>
            <a:r>
              <a:rPr lang="en-CA" sz="2000" dirty="0"/>
              <a:t>battery</a:t>
            </a:r>
            <a:endParaRPr lang="en-CA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2132856"/>
            <a:ext cx="4104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-Easy to crack/scratch</a:t>
            </a:r>
          </a:p>
          <a:p>
            <a:r>
              <a:rPr lang="en-CA" sz="2000" dirty="0" smtClean="0"/>
              <a:t>-Troubles with buttons</a:t>
            </a:r>
          </a:p>
          <a:p>
            <a:r>
              <a:rPr lang="en-CA" sz="2000" dirty="0" smtClean="0"/>
              <a:t>-Screen too large</a:t>
            </a:r>
            <a:endParaRPr lang="en-CA" sz="2000" dirty="0"/>
          </a:p>
          <a:p>
            <a:r>
              <a:rPr lang="en-CA" sz="2000" dirty="0" smtClean="0"/>
              <a:t>-Feels `cheap` or `plastic-y`</a:t>
            </a:r>
          </a:p>
          <a:p>
            <a:r>
              <a:rPr lang="en-CA" sz="2000" dirty="0" smtClean="0"/>
              <a:t>-No shutter button on camera</a:t>
            </a:r>
            <a:endParaRPr lang="en-CA" sz="2000" dirty="0" smtClean="0"/>
          </a:p>
          <a:p>
            <a:r>
              <a:rPr lang="en-CA" sz="2000" dirty="0" smtClean="0"/>
              <a:t>-Less storage in phone</a:t>
            </a:r>
          </a:p>
          <a:p>
            <a:r>
              <a:rPr lang="en-CA" sz="2000" dirty="0" smtClean="0"/>
              <a:t>-Poor quality screen material</a:t>
            </a:r>
            <a:endParaRPr lang="en-CA" sz="2000" dirty="0" smtClean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22271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7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Samsung Galaxy s3</a:t>
            </a:r>
            <a:endParaRPr lang="en-CA" sz="2800" dirty="0">
              <a:solidFill>
                <a:schemeClr val="tx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40466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IPhone</a:t>
            </a:r>
            <a:endParaRPr lang="en-CA" sz="2800" dirty="0">
              <a:solidFill>
                <a:schemeClr val="tx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0"/>
            <a:ext cx="36004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11654" y="121475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1484784"/>
            <a:ext cx="39604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-</a:t>
            </a:r>
            <a:r>
              <a:rPr lang="en-CA" sz="2400" dirty="0" smtClean="0"/>
              <a:t>4.8 inches wide</a:t>
            </a:r>
          </a:p>
          <a:p>
            <a:r>
              <a:rPr lang="en-CA" sz="2000" dirty="0" smtClean="0"/>
              <a:t>-Price ranges from $179-279 (including plan)</a:t>
            </a:r>
          </a:p>
          <a:p>
            <a:r>
              <a:rPr lang="en-CA" sz="2000" dirty="0" smtClean="0"/>
              <a:t>-plastic</a:t>
            </a:r>
          </a:p>
          <a:p>
            <a:r>
              <a:rPr lang="en-CA" sz="2000" dirty="0" smtClean="0"/>
              <a:t>-130g (weight)</a:t>
            </a:r>
          </a:p>
          <a:p>
            <a:r>
              <a:rPr lang="en-CA" sz="2000" dirty="0" smtClean="0"/>
              <a:t>-441 pixels/inch</a:t>
            </a:r>
          </a:p>
          <a:p>
            <a:r>
              <a:rPr lang="en-CA" sz="2000" dirty="0" smtClean="0"/>
              <a:t>2GB of RAM</a:t>
            </a:r>
          </a:p>
          <a:p>
            <a:r>
              <a:rPr lang="en-CA" sz="2000" dirty="0" smtClean="0"/>
              <a:t>2,600 mAh (battery)</a:t>
            </a:r>
            <a:endParaRPr lang="en-CA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752020" y="1484784"/>
            <a:ext cx="4176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-</a:t>
            </a:r>
            <a:r>
              <a:rPr lang="en-CA" sz="2000" dirty="0" smtClean="0"/>
              <a:t>2.31 inches wide</a:t>
            </a:r>
          </a:p>
          <a:p>
            <a:pPr marL="285750" indent="-285750">
              <a:buFontTx/>
              <a:buChar char="-"/>
            </a:pPr>
            <a:r>
              <a:rPr lang="en-CA" sz="2000" dirty="0" smtClean="0"/>
              <a:t>Prince ranges from, $199-649 (including plan)</a:t>
            </a:r>
            <a:endParaRPr lang="en-CA" sz="2000" dirty="0"/>
          </a:p>
          <a:p>
            <a:pPr marL="285750" indent="-285750">
              <a:buFontTx/>
              <a:buChar char="-"/>
            </a:pPr>
            <a:r>
              <a:rPr lang="en-CA" sz="2000" dirty="0" smtClean="0"/>
              <a:t>Aluminum </a:t>
            </a:r>
          </a:p>
          <a:p>
            <a:pPr marL="285750" indent="-285750">
              <a:buFontTx/>
              <a:buChar char="-"/>
            </a:pPr>
            <a:r>
              <a:rPr lang="en-CA" sz="2000" dirty="0" smtClean="0"/>
              <a:t>112g (weight)</a:t>
            </a:r>
          </a:p>
          <a:p>
            <a:pPr marL="285750" indent="-285750">
              <a:buFontTx/>
              <a:buChar char="-"/>
            </a:pPr>
            <a:r>
              <a:rPr lang="en-CA" sz="2000" dirty="0" smtClean="0"/>
              <a:t>326 pixels/inch</a:t>
            </a:r>
          </a:p>
          <a:p>
            <a:pPr marL="285750" indent="-285750">
              <a:buFontTx/>
              <a:buChar char="-"/>
            </a:pPr>
            <a:r>
              <a:rPr lang="en-CA" sz="2000" dirty="0" smtClean="0"/>
              <a:t>1GB of RAM</a:t>
            </a:r>
          </a:p>
          <a:p>
            <a:pPr marL="285750" indent="-285750">
              <a:buFontTx/>
              <a:buChar char="-"/>
            </a:pPr>
            <a:r>
              <a:rPr lang="en-CA" sz="2000" dirty="0" smtClean="0"/>
              <a:t>1,440 mAh (battery)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3570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249" y="404664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Bright" pitchFamily="18" charset="0"/>
              </a:rPr>
              <a:t>Which one I would choose:</a:t>
            </a:r>
            <a:endParaRPr lang="en-CA" sz="3200" dirty="0">
              <a:solidFill>
                <a:schemeClr val="tx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5" y="3429000"/>
            <a:ext cx="5773542" cy="34145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23728" y="2116306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 would choose the IPhone 5 because it’s cheaper in plan (according to Rogers) and I find that it is easier to use and keep track of your things. It is small and easier to hold, and the screen isn’t too big to handle.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21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269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Pembina Trails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Cassidy Layne Pruden (606769)</dc:creator>
  <cp:lastModifiedBy>Cassidy Layne Pruden (606769)</cp:lastModifiedBy>
  <cp:revision>14</cp:revision>
  <dcterms:created xsi:type="dcterms:W3CDTF">2013-03-19T18:08:09Z</dcterms:created>
  <dcterms:modified xsi:type="dcterms:W3CDTF">2013-04-24T18:15:15Z</dcterms:modified>
</cp:coreProperties>
</file>